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4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  <a:srgbClr val="C0F400"/>
    <a:srgbClr val="05EE55"/>
    <a:srgbClr val="038B30"/>
    <a:srgbClr val="05D74D"/>
    <a:srgbClr val="663300"/>
    <a:srgbClr val="04C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B9B2C-C91A-C1C7-D83C-91FC0626181A}" v="4" dt="2019-09-03T10:46:40.842"/>
    <p1510:client id="{F557B87D-C63C-DCD2-3799-59C3C41A5530}" v="76" dt="2019-09-03T09:52:15.506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B9CF0-A540-4793-A5F3-F4917CFDDCB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2B72-BD1C-4F41-B10E-CA0BEB17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03753-A5BE-4D79-AEA9-C0A65A6F8851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BE989-76B8-4F13-9267-01FDA45C4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BE989-76B8-4F13-9267-01FDA45C4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90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7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473325"/>
            <a:ext cx="5283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556000" y="5080000"/>
            <a:ext cx="5397500" cy="1651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442200" y="677069"/>
            <a:ext cx="1092200" cy="11557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7442200" y="4013200"/>
            <a:ext cx="1397000" cy="939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0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8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1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3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8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3700" y="3006725"/>
            <a:ext cx="528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6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571FE10C-81AC-4781-843B-B9994368CB9A}"/>
              </a:ext>
            </a:extLst>
          </p:cNvPr>
          <p:cNvSpPr txBox="1">
            <a:spLocks/>
          </p:cNvSpPr>
          <p:nvPr/>
        </p:nvSpPr>
        <p:spPr>
          <a:xfrm>
            <a:off x="11549268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3431489" y="2161346"/>
            <a:ext cx="5649999" cy="1519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all" spc="300" baseline="0">
                <a:solidFill>
                  <a:srgbClr val="2F334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tx1"/>
                </a:solidFill>
              </a:rPr>
              <a:t>Year : Reception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Big Q:</a:t>
            </a:r>
          </a:p>
          <a:p>
            <a:r>
              <a:rPr lang="en-GB" sz="2000" dirty="0">
                <a:solidFill>
                  <a:schemeClr val="tx1"/>
                </a:solidFill>
              </a:rPr>
              <a:t>What is your favourite way to travel?</a:t>
            </a:r>
          </a:p>
          <a:p>
            <a:r>
              <a:rPr lang="en-GB" sz="2000" dirty="0">
                <a:solidFill>
                  <a:schemeClr val="tx1"/>
                </a:solidFill>
              </a:rPr>
              <a:t>Where would you like to visit and why?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90641" y="128288"/>
            <a:ext cx="2989742" cy="82915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800" b="1" u="sng" dirty="0"/>
              <a:t>Key Vocab</a:t>
            </a:r>
          </a:p>
          <a:p>
            <a:pPr algn="ctr">
              <a:lnSpc>
                <a:spcPct val="90000"/>
              </a:lnSpc>
            </a:pPr>
            <a:endParaRPr lang="en-GB" sz="2800" b="1" u="sng" dirty="0"/>
          </a:p>
          <a:p>
            <a:pPr algn="ctr">
              <a:lnSpc>
                <a:spcPct val="90000"/>
              </a:lnSpc>
            </a:pPr>
            <a:r>
              <a:rPr lang="en-GB" sz="2800" dirty="0"/>
              <a:t>Transport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Great Britain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Stonehenge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Map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Cliff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The White Cliffs of Dover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The World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Globe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France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Paris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New York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America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Statue of Liberty</a:t>
            </a:r>
            <a:endParaRPr lang="en-GB" sz="2000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</p:txBody>
      </p:sp>
      <p:sp>
        <p:nvSpPr>
          <p:cNvPr id="36" name="TextBox 35"/>
          <p:cNvSpPr txBox="1"/>
          <p:nvPr/>
        </p:nvSpPr>
        <p:spPr>
          <a:xfrm>
            <a:off x="3412959" y="1164921"/>
            <a:ext cx="5627385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u="sng" dirty="0"/>
              <a:t>Text</a:t>
            </a:r>
            <a:r>
              <a:rPr lang="en-GB" sz="2400" dirty="0"/>
              <a:t>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The Queens Handbag by Steve Antony</a:t>
            </a:r>
          </a:p>
          <a:p>
            <a:pPr>
              <a:lnSpc>
                <a:spcPct val="90000"/>
              </a:lnSpc>
            </a:pPr>
            <a:r>
              <a:rPr lang="en-GB" dirty="0"/>
              <a:t>Emma Jane’s Aeroplane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947" y="1217817"/>
            <a:ext cx="3232569" cy="505061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u="sng" dirty="0"/>
              <a:t>Skills/Learning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answer how and why questions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begin to hear and write the initial, middle and final sounds in the words that I want to write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begin to write captions and attempt to write simple sentences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talk about and develop my own ideas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use new vocabulary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take on a role in my play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talk about different modes of transport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talk about where I live and how it is similar or different to another place in the world.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design and make my own mode of transport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enjoy and increasing range of books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I can begin to look at number bonds to 10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To understand positional language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To recognise and talk about 2d and 3d shapes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400007" y="4811883"/>
            <a:ext cx="2227283" cy="47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6" r="31345" b="10612"/>
          <a:stretch/>
        </p:blipFill>
        <p:spPr>
          <a:xfrm>
            <a:off x="6784316" y="97467"/>
            <a:ext cx="1086342" cy="1340294"/>
          </a:xfrm>
        </p:spPr>
      </p:pic>
      <p:sp>
        <p:nvSpPr>
          <p:cNvPr id="20" name="Rectangle 19"/>
          <p:cNvSpPr/>
          <p:nvPr/>
        </p:nvSpPr>
        <p:spPr>
          <a:xfrm>
            <a:off x="3632576" y="128288"/>
            <a:ext cx="304732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Wheels, Wings and </a:t>
            </a:r>
          </a:p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Moving Things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14"/>
          <a:stretch/>
        </p:blipFill>
        <p:spPr>
          <a:xfrm>
            <a:off x="3420056" y="3539530"/>
            <a:ext cx="1612680" cy="14690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9630" y="1082395"/>
            <a:ext cx="1303705" cy="12934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56285" y="5694221"/>
            <a:ext cx="2872805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u="sng" dirty="0"/>
              <a:t>Visitors</a:t>
            </a:r>
            <a:r>
              <a:rPr lang="en-GB" sz="2400" dirty="0"/>
              <a:t>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Police Force</a:t>
            </a:r>
          </a:p>
          <a:p>
            <a:pPr>
              <a:lnSpc>
                <a:spcPct val="90000"/>
              </a:lnSpc>
            </a:pPr>
            <a:r>
              <a:rPr lang="en-GB" dirty="0"/>
              <a:t>Rolls Royce STEM team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9420" y="4290632"/>
            <a:ext cx="1785122" cy="11863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8120" y="3671773"/>
            <a:ext cx="2031704" cy="139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897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52F3868158340A4A650579CC95F03" ma:contentTypeVersion="12" ma:contentTypeDescription="Create a new document." ma:contentTypeScope="" ma:versionID="af7afe1336eaf6fd969571c30b301b90">
  <xsd:schema xmlns:xsd="http://www.w3.org/2001/XMLSchema" xmlns:xs="http://www.w3.org/2001/XMLSchema" xmlns:p="http://schemas.microsoft.com/office/2006/metadata/properties" xmlns:ns2="98d1e275-d9e3-4934-9494-a1ab54993a3b" xmlns:ns3="be60f4af-845d-463f-805b-a473dd3b8ccc" targetNamespace="http://schemas.microsoft.com/office/2006/metadata/properties" ma:root="true" ma:fieldsID="795e637793729988e622f1cc23d7eced" ns2:_="" ns3:_="">
    <xsd:import namespace="98d1e275-d9e3-4934-9494-a1ab54993a3b"/>
    <xsd:import namespace="be60f4af-845d-463f-805b-a473dd3b8c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1e275-d9e3-4934-9494-a1ab54993a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0f4af-845d-463f-805b-a473dd3b8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BEDAB-01B4-4BD0-9390-31AD92800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930921-CF2A-4BA9-AF69-9E5C2D434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d1e275-d9e3-4934-9494-a1ab54993a3b"/>
    <ds:schemaRef ds:uri="be60f4af-845d-463f-805b-a473dd3b8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9B998-C0F0-415C-AF4D-F10DCCD30A25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98d1e275-d9e3-4934-9494-a1ab54993a3b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e60f4af-845d-463f-805b-a473dd3b8c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modernist presentation</Template>
  <TotalTime>0</TotalTime>
  <Words>207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2019-07-21T18:54:59Z</dcterms:created>
  <dcterms:modified xsi:type="dcterms:W3CDTF">2023-02-20T14:31:45Z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0x01010042752F3868158340A4A650579CC95F03</vt:lpwstr>
  </property>
</Properties>
</file>